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619500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Office PowerPoint</Application>
  <PresentationFormat>Grand écran</PresentationFormat>
  <Paragraphs>87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20</cp:revision>
  <dcterms:created xsi:type="dcterms:W3CDTF">2023-02-07T11:39:05Z</dcterms:created>
  <dcterms:modified xsi:type="dcterms:W3CDTF">2023-02-24T08:59:24Z</dcterms:modified>
</cp:coreProperties>
</file>